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F55E61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F55E61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F55E61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F55E61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F55E61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F55E61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F55E61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F55E61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F55E61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55E61"/>
        </a:fontRef>
        <a:srgbClr val="F55E6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CCC"/>
          </a:solidFill>
        </a:fill>
      </a:tcStyle>
    </a:wholeTbl>
    <a:band2H>
      <a:tcTxStyle b="def" i="def"/>
      <a:tcStyle>
        <a:tcBdr/>
        <a:fill>
          <a:solidFill>
            <a:srgbClr val="E7E7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55E61"/>
        </a:fontRef>
        <a:srgbClr val="F55E6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EED1"/>
          </a:solidFill>
        </a:fill>
      </a:tcStyle>
    </a:wholeTbl>
    <a:band2H>
      <a:tcTxStyle b="def" i="def"/>
      <a:tcStyle>
        <a:tcBdr/>
        <a:fill>
          <a:solidFill>
            <a:srgbClr val="ECF6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55E61"/>
        </a:fontRef>
        <a:srgbClr val="F55E6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BDBDB"/>
          </a:solidFill>
        </a:fill>
      </a:tcStyle>
    </a:wholeTbl>
    <a:band2H>
      <a:tcTxStyle b="def" i="def"/>
      <a:tcStyle>
        <a:tcBdr/>
        <a:fill>
          <a:solidFill>
            <a:srgbClr val="FDEEEE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55E61"/>
        </a:fontRef>
        <a:srgbClr val="F55E6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DE9EA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55E61"/>
        </a:fontRef>
        <a:srgbClr val="F55E6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55E61"/>
              </a:solidFill>
              <a:prstDash val="solid"/>
              <a:round/>
            </a:ln>
          </a:top>
          <a:bottom>
            <a:ln w="25400" cap="flat">
              <a:solidFill>
                <a:srgbClr val="F55E6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55E61"/>
              </a:solidFill>
              <a:prstDash val="solid"/>
              <a:round/>
            </a:ln>
          </a:top>
          <a:bottom>
            <a:ln w="25400" cap="flat">
              <a:solidFill>
                <a:srgbClr val="F55E6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55E61"/>
        </a:fontRef>
        <a:srgbClr val="F55E6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BD1D1"/>
          </a:solidFill>
        </a:fill>
      </a:tcStyle>
    </a:wholeTbl>
    <a:band2H>
      <a:tcTxStyle b="def" i="def"/>
      <a:tcStyle>
        <a:tcBdr/>
        <a:fill>
          <a:solidFill>
            <a:srgbClr val="FDE9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5E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5E6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5E6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55E61"/>
        </a:fontRef>
        <a:srgbClr val="F55E61"/>
      </a:tcTxStyle>
      <a:tcStyle>
        <a:tcBdr>
          <a:left>
            <a:ln w="12700" cap="flat">
              <a:solidFill>
                <a:srgbClr val="F55E61"/>
              </a:solidFill>
              <a:prstDash val="solid"/>
              <a:round/>
            </a:ln>
          </a:left>
          <a:right>
            <a:ln w="12700" cap="flat">
              <a:solidFill>
                <a:srgbClr val="F55E61"/>
              </a:solidFill>
              <a:prstDash val="solid"/>
              <a:round/>
            </a:ln>
          </a:right>
          <a:top>
            <a:ln w="12700" cap="flat">
              <a:solidFill>
                <a:srgbClr val="F55E61"/>
              </a:solidFill>
              <a:prstDash val="solid"/>
              <a:round/>
            </a:ln>
          </a:top>
          <a:bottom>
            <a:ln w="12700" cap="flat">
              <a:solidFill>
                <a:srgbClr val="F55E61"/>
              </a:solidFill>
              <a:prstDash val="solid"/>
              <a:round/>
            </a:ln>
          </a:bottom>
          <a:insideH>
            <a:ln w="12700" cap="flat">
              <a:solidFill>
                <a:srgbClr val="F55E61"/>
              </a:solidFill>
              <a:prstDash val="solid"/>
              <a:round/>
            </a:ln>
          </a:insideH>
          <a:insideV>
            <a:ln w="12700" cap="flat">
              <a:solidFill>
                <a:srgbClr val="F55E61"/>
              </a:solidFill>
              <a:prstDash val="solid"/>
              <a:round/>
            </a:ln>
          </a:insideV>
        </a:tcBdr>
        <a:fill>
          <a:solidFill>
            <a:srgbClr val="F55E61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55E61"/>
        </a:fontRef>
        <a:srgbClr val="F55E61"/>
      </a:tcTxStyle>
      <a:tcStyle>
        <a:tcBdr>
          <a:left>
            <a:ln w="12700" cap="flat">
              <a:solidFill>
                <a:srgbClr val="F55E61"/>
              </a:solidFill>
              <a:prstDash val="solid"/>
              <a:round/>
            </a:ln>
          </a:left>
          <a:right>
            <a:ln w="12700" cap="flat">
              <a:solidFill>
                <a:srgbClr val="F55E61"/>
              </a:solidFill>
              <a:prstDash val="solid"/>
              <a:round/>
            </a:ln>
          </a:right>
          <a:top>
            <a:ln w="12700" cap="flat">
              <a:solidFill>
                <a:srgbClr val="F55E61"/>
              </a:solidFill>
              <a:prstDash val="solid"/>
              <a:round/>
            </a:ln>
          </a:top>
          <a:bottom>
            <a:ln w="12700" cap="flat">
              <a:solidFill>
                <a:srgbClr val="F55E61"/>
              </a:solidFill>
              <a:prstDash val="solid"/>
              <a:round/>
            </a:ln>
          </a:bottom>
          <a:insideH>
            <a:ln w="12700" cap="flat">
              <a:solidFill>
                <a:srgbClr val="F55E61"/>
              </a:solidFill>
              <a:prstDash val="solid"/>
              <a:round/>
            </a:ln>
          </a:insideH>
          <a:insideV>
            <a:ln w="12700" cap="flat">
              <a:solidFill>
                <a:srgbClr val="F55E61"/>
              </a:solidFill>
              <a:prstDash val="solid"/>
              <a:round/>
            </a:ln>
          </a:insideV>
        </a:tcBdr>
        <a:fill>
          <a:solidFill>
            <a:srgbClr val="F55E61">
              <a:alpha val="20000"/>
            </a:srgbClr>
          </a:solidFill>
        </a:fill>
      </a:tcStyle>
    </a:firstCol>
    <a:lastRow>
      <a:tcTxStyle b="on" i="off">
        <a:fontRef idx="minor">
          <a:srgbClr val="F55E61"/>
        </a:fontRef>
        <a:srgbClr val="F55E61"/>
      </a:tcTxStyle>
      <a:tcStyle>
        <a:tcBdr>
          <a:left>
            <a:ln w="12700" cap="flat">
              <a:solidFill>
                <a:srgbClr val="F55E61"/>
              </a:solidFill>
              <a:prstDash val="solid"/>
              <a:round/>
            </a:ln>
          </a:left>
          <a:right>
            <a:ln w="12700" cap="flat">
              <a:solidFill>
                <a:srgbClr val="F55E61"/>
              </a:solidFill>
              <a:prstDash val="solid"/>
              <a:round/>
            </a:ln>
          </a:right>
          <a:top>
            <a:ln w="50800" cap="flat">
              <a:solidFill>
                <a:srgbClr val="F55E61"/>
              </a:solidFill>
              <a:prstDash val="solid"/>
              <a:round/>
            </a:ln>
          </a:top>
          <a:bottom>
            <a:ln w="12700" cap="flat">
              <a:solidFill>
                <a:srgbClr val="F55E61"/>
              </a:solidFill>
              <a:prstDash val="solid"/>
              <a:round/>
            </a:ln>
          </a:bottom>
          <a:insideH>
            <a:ln w="12700" cap="flat">
              <a:solidFill>
                <a:srgbClr val="F55E61"/>
              </a:solidFill>
              <a:prstDash val="solid"/>
              <a:round/>
            </a:ln>
          </a:insideH>
          <a:insideV>
            <a:ln w="12700" cap="flat">
              <a:solidFill>
                <a:srgbClr val="F55E6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55E61"/>
        </a:fontRef>
        <a:srgbClr val="F55E61"/>
      </a:tcTxStyle>
      <a:tcStyle>
        <a:tcBdr>
          <a:left>
            <a:ln w="12700" cap="flat">
              <a:solidFill>
                <a:srgbClr val="F55E61"/>
              </a:solidFill>
              <a:prstDash val="solid"/>
              <a:round/>
            </a:ln>
          </a:left>
          <a:right>
            <a:ln w="12700" cap="flat">
              <a:solidFill>
                <a:srgbClr val="F55E61"/>
              </a:solidFill>
              <a:prstDash val="solid"/>
              <a:round/>
            </a:ln>
          </a:right>
          <a:top>
            <a:ln w="12700" cap="flat">
              <a:solidFill>
                <a:srgbClr val="F55E61"/>
              </a:solidFill>
              <a:prstDash val="solid"/>
              <a:round/>
            </a:ln>
          </a:top>
          <a:bottom>
            <a:ln w="25400" cap="flat">
              <a:solidFill>
                <a:srgbClr val="F55E61"/>
              </a:solidFill>
              <a:prstDash val="solid"/>
              <a:round/>
            </a:ln>
          </a:bottom>
          <a:insideH>
            <a:ln w="12700" cap="flat">
              <a:solidFill>
                <a:srgbClr val="F55E61"/>
              </a:solidFill>
              <a:prstDash val="solid"/>
              <a:round/>
            </a:ln>
          </a:insideH>
          <a:insideV>
            <a:ln w="12700" cap="flat">
              <a:solidFill>
                <a:srgbClr val="F55E61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1" name="Shape 11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rgbClr val="F55E6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3" name="Google Shape;11;p2"/>
          <p:cNvSpPr/>
          <p:nvPr/>
        </p:nvSpPr>
        <p:spPr>
          <a:xfrm>
            <a:off x="2992950" y="992699"/>
            <a:ext cx="3158101" cy="3158101"/>
          </a:xfrm>
          <a:prstGeom prst="rect">
            <a:avLst/>
          </a:prstGeom>
          <a:ln w="28575">
            <a:solidFill>
              <a:srgbClr val="FFFFFF"/>
            </a:solidFill>
            <a:miter lim="8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4" name="Title Text"/>
          <p:cNvSpPr txBox="1"/>
          <p:nvPr>
            <p:ph type="title"/>
          </p:nvPr>
        </p:nvSpPr>
        <p:spPr>
          <a:xfrm>
            <a:off x="3096249" y="1627200"/>
            <a:ext cx="2951402" cy="1584301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sz="quarter" idx="1"/>
          </p:nvPr>
        </p:nvSpPr>
        <p:spPr>
          <a:xfrm>
            <a:off x="3096362" y="3266930"/>
            <a:ext cx="2951402" cy="701401"/>
          </a:xfrm>
          <a:prstGeom prst="rect">
            <a:avLst/>
          </a:prstGeom>
        </p:spPr>
        <p:txBody>
          <a:bodyPr anchor="b"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b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b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b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b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b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_HEADER">
    <p:bg>
      <p:bgPr>
        <a:solidFill>
          <a:srgbClr val="F55E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Text"/>
          <p:cNvSpPr txBox="1"/>
          <p:nvPr>
            <p:ph type="title"/>
          </p:nvPr>
        </p:nvSpPr>
        <p:spPr>
          <a:xfrm>
            <a:off x="509550" y="1423875"/>
            <a:ext cx="8124901" cy="1798200"/>
          </a:xfrm>
          <a:prstGeom prst="rect">
            <a:avLst/>
          </a:prstGeom>
        </p:spPr>
        <p:txBody>
          <a:bodyPr anchor="ctr"/>
          <a:lstStyle>
            <a:lvl1pPr algn="ctr">
              <a:defRPr b="0" sz="4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Google Shape;26;p5"/>
          <p:cNvSpPr txBox="1"/>
          <p:nvPr>
            <p:ph type="body" sz="half" idx="13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59" name="Body Level One…"/>
          <p:cNvSpPr txBox="1"/>
          <p:nvPr>
            <p:ph type="body" sz="quarter" idx="1"/>
          </p:nvPr>
        </p:nvSpPr>
        <p:spPr>
          <a:xfrm>
            <a:off x="311699" y="1391377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MAIN_POINT">
    <p:bg>
      <p:bgPr>
        <a:solidFill>
          <a:srgbClr val="5E69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/>
          <p:nvPr>
            <p:ph type="title"/>
          </p:nvPr>
        </p:nvSpPr>
        <p:spPr>
          <a:xfrm>
            <a:off x="490250" y="526349"/>
            <a:ext cx="5618701" cy="4090801"/>
          </a:xfrm>
          <a:prstGeom prst="rect">
            <a:avLst/>
          </a:prstGeom>
        </p:spPr>
        <p:txBody>
          <a:bodyPr anchor="ctr"/>
          <a:lstStyle>
            <a:lvl1pPr>
              <a:defRPr b="0" sz="4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39;p9"/>
          <p:cNvSpPr/>
          <p:nvPr/>
        </p:nvSpPr>
        <p:spPr>
          <a:xfrm>
            <a:off x="4572000" y="-25"/>
            <a:ext cx="4572000" cy="5143501"/>
          </a:xfrm>
          <a:prstGeom prst="rect">
            <a:avLst/>
          </a:prstGeom>
          <a:solidFill>
            <a:srgbClr val="F55E6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76" name="Google Shape;40;p9"/>
          <p:cNvSpPr/>
          <p:nvPr/>
        </p:nvSpPr>
        <p:spPr>
          <a:xfrm>
            <a:off x="5029675" y="4495500"/>
            <a:ext cx="468301" cy="1"/>
          </a:xfrm>
          <a:prstGeom prst="line">
            <a:avLst/>
          </a:prstGeom>
          <a:ln w="19050">
            <a:solidFill>
              <a:srgbClr val="FFFF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" name="Title Text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Title Text</a:t>
            </a:r>
          </a:p>
        </p:txBody>
      </p:sp>
      <p:sp>
        <p:nvSpPr>
          <p:cNvPr id="78" name="Body Level One…"/>
          <p:cNvSpPr txBox="1"/>
          <p:nvPr>
            <p:ph type="body" sz="quarter" idx="1"/>
          </p:nvPr>
        </p:nvSpPr>
        <p:spPr>
          <a:xfrm>
            <a:off x="265500" y="2845200"/>
            <a:ext cx="4045200" cy="13455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Google Shape;43;p9"/>
          <p:cNvSpPr txBox="1"/>
          <p:nvPr>
            <p:ph type="body" sz="half" idx="13"/>
          </p:nvPr>
        </p:nvSpPr>
        <p:spPr>
          <a:xfrm>
            <a:off x="4939500" y="724199"/>
            <a:ext cx="3837000" cy="3695101"/>
          </a:xfrm>
          <a:prstGeom prst="rect">
            <a:avLst/>
          </a:prstGeom>
        </p:spPr>
        <p:txBody>
          <a:bodyPr anchor="ctr"/>
          <a:lstStyle/>
          <a:p>
            <a:pPr>
              <a:buClr>
                <a:srgbClr val="FFFFFF"/>
              </a:buCl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ody Level One…"/>
          <p:cNvSpPr txBox="1"/>
          <p:nvPr>
            <p:ph type="body" sz="quarter" idx="1"/>
          </p:nvPr>
        </p:nvSpPr>
        <p:spPr>
          <a:xfrm>
            <a:off x="319499" y="4230575"/>
            <a:ext cx="5998802" cy="5988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Text"/>
          <p:cNvSpPr txBox="1"/>
          <p:nvPr>
            <p:ph type="title"/>
          </p:nvPr>
        </p:nvSpPr>
        <p:spPr>
          <a:xfrm>
            <a:off x="311699" y="1233100"/>
            <a:ext cx="8520602" cy="1610101"/>
          </a:xfrm>
          <a:prstGeom prst="rect">
            <a:avLst/>
          </a:prstGeom>
        </p:spPr>
        <p:txBody>
          <a:bodyPr anchor="b"/>
          <a:lstStyle>
            <a:lvl1pPr algn="ctr">
              <a:defRPr sz="10000"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6" name="Body Level One…"/>
          <p:cNvSpPr txBox="1"/>
          <p:nvPr>
            <p:ph type="body" sz="quarter" idx="1"/>
          </p:nvPr>
        </p:nvSpPr>
        <p:spPr>
          <a:xfrm>
            <a:off x="311699" y="2919450"/>
            <a:ext cx="8520602" cy="1071601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;p4"/>
          <p:cNvSpPr/>
          <p:nvPr/>
        </p:nvSpPr>
        <p:spPr>
          <a:xfrm>
            <a:off x="0" y="5045700"/>
            <a:ext cx="9144000" cy="97801"/>
          </a:xfrm>
          <a:prstGeom prst="rect">
            <a:avLst/>
          </a:prstGeom>
          <a:solidFill>
            <a:srgbClr val="F55E6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311699" y="391349"/>
            <a:ext cx="8520602" cy="626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8702137" y="4710183"/>
            <a:ext cx="336813" cy="3352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000">
                <a:solidFill>
                  <a:srgbClr val="5E696C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F55E61"/>
          </a:solidFill>
          <a:uFillTx/>
          <a:latin typeface="Playfair Display"/>
          <a:ea typeface="Playfair Display"/>
          <a:cs typeface="Playfair Display"/>
          <a:sym typeface="Playfair Displa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F55E61"/>
          </a:solidFill>
          <a:uFillTx/>
          <a:latin typeface="Playfair Display"/>
          <a:ea typeface="Playfair Display"/>
          <a:cs typeface="Playfair Display"/>
          <a:sym typeface="Playfair Displa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F55E61"/>
          </a:solidFill>
          <a:uFillTx/>
          <a:latin typeface="Playfair Display"/>
          <a:ea typeface="Playfair Display"/>
          <a:cs typeface="Playfair Display"/>
          <a:sym typeface="Playfair Displa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F55E61"/>
          </a:solidFill>
          <a:uFillTx/>
          <a:latin typeface="Playfair Display"/>
          <a:ea typeface="Playfair Display"/>
          <a:cs typeface="Playfair Display"/>
          <a:sym typeface="Playfair Displa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F55E61"/>
          </a:solidFill>
          <a:uFillTx/>
          <a:latin typeface="Playfair Display"/>
          <a:ea typeface="Playfair Display"/>
          <a:cs typeface="Playfair Display"/>
          <a:sym typeface="Playfair Displa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F55E61"/>
          </a:solidFill>
          <a:uFillTx/>
          <a:latin typeface="Playfair Display"/>
          <a:ea typeface="Playfair Display"/>
          <a:cs typeface="Playfair Display"/>
          <a:sym typeface="Playfair Displa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F55E61"/>
          </a:solidFill>
          <a:uFillTx/>
          <a:latin typeface="Playfair Display"/>
          <a:ea typeface="Playfair Display"/>
          <a:cs typeface="Playfair Display"/>
          <a:sym typeface="Playfair Displa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F55E61"/>
          </a:solidFill>
          <a:uFillTx/>
          <a:latin typeface="Playfair Display"/>
          <a:ea typeface="Playfair Display"/>
          <a:cs typeface="Playfair Display"/>
          <a:sym typeface="Playfair Displa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200" u="none">
          <a:ln>
            <a:noFill/>
          </a:ln>
          <a:solidFill>
            <a:srgbClr val="F55E61"/>
          </a:solidFill>
          <a:uFillTx/>
          <a:latin typeface="Playfair Display"/>
          <a:ea typeface="Playfair Display"/>
          <a:cs typeface="Playfair Display"/>
          <a:sym typeface="Playfair Display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E696C"/>
        </a:buClr>
        <a:buSzPts val="1800"/>
        <a:buFont typeface="Helvetica"/>
        <a:buChar char="●"/>
        <a:tabLst/>
        <a:defRPr b="0" baseline="0" cap="none" i="0" spc="0" strike="noStrike" sz="1800" u="none">
          <a:ln>
            <a:noFill/>
          </a:ln>
          <a:solidFill>
            <a:srgbClr val="5E696C"/>
          </a:solidFill>
          <a:uFillTx/>
          <a:latin typeface="Lato"/>
          <a:ea typeface="Lato"/>
          <a:cs typeface="Lato"/>
          <a:sym typeface="Lato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E696C"/>
        </a:buClr>
        <a:buSzPts val="1800"/>
        <a:buFont typeface="Helvetica"/>
        <a:buChar char="○"/>
        <a:tabLst/>
        <a:defRPr b="0" baseline="0" cap="none" i="0" spc="0" strike="noStrike" sz="1800" u="none">
          <a:ln>
            <a:noFill/>
          </a:ln>
          <a:solidFill>
            <a:srgbClr val="5E696C"/>
          </a:solidFill>
          <a:uFillTx/>
          <a:latin typeface="Lato"/>
          <a:ea typeface="Lato"/>
          <a:cs typeface="Lato"/>
          <a:sym typeface="Lato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E696C"/>
        </a:buClr>
        <a:buSzPts val="1800"/>
        <a:buFont typeface="Helvetica"/>
        <a:buChar char="■"/>
        <a:tabLst/>
        <a:defRPr b="0" baseline="0" cap="none" i="0" spc="0" strike="noStrike" sz="1800" u="none">
          <a:ln>
            <a:noFill/>
          </a:ln>
          <a:solidFill>
            <a:srgbClr val="5E696C"/>
          </a:solidFill>
          <a:uFillTx/>
          <a:latin typeface="Lato"/>
          <a:ea typeface="Lato"/>
          <a:cs typeface="Lato"/>
          <a:sym typeface="Lato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E696C"/>
        </a:buClr>
        <a:buSzPts val="1800"/>
        <a:buFont typeface="Helvetica"/>
        <a:buChar char="●"/>
        <a:tabLst/>
        <a:defRPr b="0" baseline="0" cap="none" i="0" spc="0" strike="noStrike" sz="1800" u="none">
          <a:ln>
            <a:noFill/>
          </a:ln>
          <a:solidFill>
            <a:srgbClr val="5E696C"/>
          </a:solidFill>
          <a:uFillTx/>
          <a:latin typeface="Lato"/>
          <a:ea typeface="Lato"/>
          <a:cs typeface="Lato"/>
          <a:sym typeface="Lato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E696C"/>
        </a:buClr>
        <a:buSzPts val="1800"/>
        <a:buFont typeface="Helvetica"/>
        <a:buChar char="○"/>
        <a:tabLst/>
        <a:defRPr b="0" baseline="0" cap="none" i="0" spc="0" strike="noStrike" sz="1800" u="none">
          <a:ln>
            <a:noFill/>
          </a:ln>
          <a:solidFill>
            <a:srgbClr val="5E696C"/>
          </a:solidFill>
          <a:uFillTx/>
          <a:latin typeface="Lato"/>
          <a:ea typeface="Lato"/>
          <a:cs typeface="Lato"/>
          <a:sym typeface="Lato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E696C"/>
        </a:buClr>
        <a:buSzPts val="1800"/>
        <a:buFont typeface="Helvetica"/>
        <a:buChar char="■"/>
        <a:tabLst/>
        <a:defRPr b="0" baseline="0" cap="none" i="0" spc="0" strike="noStrike" sz="1800" u="none">
          <a:ln>
            <a:noFill/>
          </a:ln>
          <a:solidFill>
            <a:srgbClr val="5E696C"/>
          </a:solidFill>
          <a:uFillTx/>
          <a:latin typeface="Lato"/>
          <a:ea typeface="Lato"/>
          <a:cs typeface="Lato"/>
          <a:sym typeface="Lato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E696C"/>
        </a:buClr>
        <a:buSzPts val="1800"/>
        <a:buFont typeface="Helvetica"/>
        <a:buChar char="●"/>
        <a:tabLst/>
        <a:defRPr b="0" baseline="0" cap="none" i="0" spc="0" strike="noStrike" sz="1800" u="none">
          <a:ln>
            <a:noFill/>
          </a:ln>
          <a:solidFill>
            <a:srgbClr val="5E696C"/>
          </a:solidFill>
          <a:uFillTx/>
          <a:latin typeface="Lato"/>
          <a:ea typeface="Lato"/>
          <a:cs typeface="Lato"/>
          <a:sym typeface="Lato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E696C"/>
        </a:buClr>
        <a:buSzPts val="1800"/>
        <a:buFont typeface="Helvetica"/>
        <a:buChar char="○"/>
        <a:tabLst/>
        <a:defRPr b="0" baseline="0" cap="none" i="0" spc="0" strike="noStrike" sz="1800" u="none">
          <a:ln>
            <a:noFill/>
          </a:ln>
          <a:solidFill>
            <a:srgbClr val="5E696C"/>
          </a:solidFill>
          <a:uFillTx/>
          <a:latin typeface="Lato"/>
          <a:ea typeface="Lato"/>
          <a:cs typeface="Lato"/>
          <a:sym typeface="Lato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5E696C"/>
        </a:buClr>
        <a:buSzPts val="1800"/>
        <a:buFont typeface="Helvetica"/>
        <a:buChar char="■"/>
        <a:tabLst/>
        <a:defRPr b="0" baseline="0" cap="none" i="0" spc="0" strike="noStrike" sz="1800" u="none">
          <a:ln>
            <a:noFill/>
          </a:ln>
          <a:solidFill>
            <a:srgbClr val="5E696C"/>
          </a:solidFill>
          <a:uFillTx/>
          <a:latin typeface="Lato"/>
          <a:ea typeface="Lato"/>
          <a:cs typeface="Lato"/>
          <a:sym typeface="Lato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Lato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Lato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Lato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Lato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Lato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Lato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Lato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Lato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Lat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hyperlink" Target="https://www.elitedaily.com/women/phrase-girl-push-ups-needs-retired-already/1990791" TargetMode="External"/><Relationship Id="rId4" Type="http://schemas.openxmlformats.org/officeDocument/2006/relationships/image" Target="../media/image2.png"/><Relationship Id="rId5" Type="http://schemas.openxmlformats.org/officeDocument/2006/relationships/hyperlink" Target="https://www.fashionbeans.com/article/100-push-ups-a-day/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hyperlink" Target="https://www.northwestpharmacy.com/healthperch/hit-wall-fitness-routine-take-workout-wall/hit-wall-fitness-routine-001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hyperlink" Target="https://www.womenshealthmag.com/fitness/a20698060/incline-pushup-0/" TargetMode="Externa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hyperlink" Target="https://www.popsugar.com/fitness/photo-gallery/39361000/image/39361039/Knee-Push-Ups" TargetMode="External"/><Relationship Id="rId4" Type="http://schemas.openxmlformats.org/officeDocument/2006/relationships/image" Target="../media/image6.png"/><Relationship Id="rId5" Type="http://schemas.openxmlformats.org/officeDocument/2006/relationships/hyperlink" Target="https://www.azumio.com/blog/fitness/improve-your-push-ups" TargetMode="Externa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hyperlink" Target="https://gmb.io/push-up/" TargetMode="External"/><Relationship Id="rId4" Type="http://schemas.openxmlformats.org/officeDocument/2006/relationships/image" Target="../media/image8.png"/><Relationship Id="rId5" Type="http://schemas.openxmlformats.org/officeDocument/2006/relationships/hyperlink" Target="https://www.stack.com/a/pyramid-push-ups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Relationship Id="rId3" Type="http://schemas.openxmlformats.org/officeDocument/2006/relationships/hyperlink" Target="https://www.quora.com/What-muscles-do-push-ups-work" TargetMode="Externa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openxmlformats.org/officeDocument/2006/relationships/hyperlink" Target="https://www.istockphoto.com/illustrations/push-ups?sort=mostpopular&amp;mediatype=illustration&amp;phrase=push%20ups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3" Type="http://schemas.openxmlformats.org/officeDocument/2006/relationships/hyperlink" Target="https://www.builtlean.com/2016/12/15/push-ups-instruction/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://www.ashishhgupta.com/2016/09/19/pump-your-push-ups-fixing-3-common-mistakes/" TargetMode="Externa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3" Type="http://schemas.openxmlformats.org/officeDocument/2006/relationships/hyperlink" Target="https://www.madbarz.com/blog/134-incline-vs-decline-push-ups-whats-the-differe" TargetMode="External"/><Relationship Id="rId4" Type="http://schemas.openxmlformats.org/officeDocument/2006/relationships/image" Target="../media/image14.png"/><Relationship Id="rId5" Type="http://schemas.openxmlformats.org/officeDocument/2006/relationships/hyperlink" Target="https://www.livestrong.com/slideshow/1011315-8-bodysculpting-trx-exercises-tone-inch/" TargetMode="External"/><Relationship Id="rId6" Type="http://schemas.openxmlformats.org/officeDocument/2006/relationships/image" Target="../media/image15.png"/><Relationship Id="rId7" Type="http://schemas.openxmlformats.org/officeDocument/2006/relationships/hyperlink" Target="http://storminintofitness.com/5-genius-push-up-improvements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59;p13"/>
          <p:cNvSpPr txBox="1"/>
          <p:nvPr>
            <p:ph type="ctrTitle"/>
          </p:nvPr>
        </p:nvSpPr>
        <p:spPr>
          <a:xfrm>
            <a:off x="3096249" y="1627200"/>
            <a:ext cx="2951402" cy="1584301"/>
          </a:xfrm>
          <a:prstGeom prst="rect">
            <a:avLst/>
          </a:prstGeom>
        </p:spPr>
        <p:txBody>
          <a:bodyPr/>
          <a:lstStyle/>
          <a:p>
            <a:pPr/>
            <a:r>
              <a:t>Push Ups for Beginners</a:t>
            </a:r>
          </a:p>
        </p:txBody>
      </p:sp>
      <p:sp>
        <p:nvSpPr>
          <p:cNvPr id="114" name="Google Shape;60;p13"/>
          <p:cNvSpPr txBox="1"/>
          <p:nvPr>
            <p:ph type="subTitle" sz="quarter" idx="1"/>
          </p:nvPr>
        </p:nvSpPr>
        <p:spPr>
          <a:xfrm>
            <a:off x="3096362" y="3266930"/>
            <a:ext cx="2951401" cy="701401"/>
          </a:xfrm>
          <a:prstGeom prst="rect">
            <a:avLst/>
          </a:prstGeom>
        </p:spPr>
        <p:txBody>
          <a:bodyPr/>
          <a:lstStyle>
            <a:lvl1pPr marL="0" indent="0"/>
          </a:lstStyle>
          <a:p>
            <a:pPr/>
            <a:r>
              <a:t>By Morgan Nicora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65;p14"/>
          <p:cNvSpPr txBox="1"/>
          <p:nvPr>
            <p:ph type="title"/>
          </p:nvPr>
        </p:nvSpPr>
        <p:spPr>
          <a:xfrm>
            <a:off x="311699" y="391349"/>
            <a:ext cx="8520602" cy="626102"/>
          </a:xfrm>
          <a:prstGeom prst="rect">
            <a:avLst/>
          </a:prstGeom>
        </p:spPr>
        <p:txBody>
          <a:bodyPr/>
          <a:lstStyle>
            <a:lvl1pPr defTabSz="804672">
              <a:defRPr sz="2816"/>
            </a:lvl1pPr>
          </a:lstStyle>
          <a:p>
            <a:pPr/>
            <a:r>
              <a:t>Why Should You Progress to a Full Push Up</a:t>
            </a:r>
          </a:p>
        </p:txBody>
      </p:sp>
      <p:sp>
        <p:nvSpPr>
          <p:cNvPr id="117" name="Google Shape;66;p14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</p:spPr>
        <p:txBody>
          <a:bodyPr/>
          <a:lstStyle/>
          <a:p>
            <a:pPr/>
            <a:r>
              <a:t>Injury prevention</a:t>
            </a:r>
          </a:p>
          <a:p>
            <a:pPr marL="0" indent="457200">
              <a:spcBef>
                <a:spcPts val="1600"/>
              </a:spcBef>
              <a:buSzTx/>
              <a:buNone/>
            </a:pPr>
          </a:p>
          <a:p>
            <a:pPr>
              <a:spcBef>
                <a:spcPts val="1600"/>
              </a:spcBef>
            </a:pPr>
            <a:r>
              <a:t>Learn good form first</a:t>
            </a:r>
          </a:p>
          <a:p>
            <a:pPr marL="0" indent="0">
              <a:spcBef>
                <a:spcPts val="1600"/>
              </a:spcBef>
              <a:buSzTx/>
              <a:buNone/>
            </a:pPr>
          </a:p>
          <a:p>
            <a:pPr>
              <a:spcBef>
                <a:spcPts val="1600"/>
              </a:spcBef>
            </a:pPr>
            <a:r>
              <a:t>Get the full benefit of the exercise</a:t>
            </a:r>
          </a:p>
        </p:txBody>
      </p:sp>
      <p:pic>
        <p:nvPicPr>
          <p:cNvPr id="118" name="Google Shape;67;p14" descr="Google Shape;67;p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25144" y="1152475"/>
            <a:ext cx="2543676" cy="1431451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Google Shape;68;p14"/>
          <p:cNvSpPr txBox="1"/>
          <p:nvPr/>
        </p:nvSpPr>
        <p:spPr>
          <a:xfrm>
            <a:off x="6174649" y="2583925"/>
            <a:ext cx="2543701" cy="635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rPr>
              <a:t>https://www.elitedaily.com/women/phrase-girl-push-ups-needs-retired-already/1990791</a:t>
            </a:r>
          </a:p>
        </p:txBody>
      </p:sp>
      <p:pic>
        <p:nvPicPr>
          <p:cNvPr id="120" name="Google Shape;69;p14" descr="Google Shape;69;p1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55750" y="3227199"/>
            <a:ext cx="2981501" cy="1341676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Google Shape;70;p14"/>
          <p:cNvSpPr txBox="1"/>
          <p:nvPr/>
        </p:nvSpPr>
        <p:spPr>
          <a:xfrm>
            <a:off x="6050900" y="4568874"/>
            <a:ext cx="2791201" cy="483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5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5" invalidUrl="" action="" tgtFrame="" tooltip="" history="1" highlightClick="0" endSnd="0"/>
              </a:rPr>
              <a:t>https://www.fashionbeans.com/article/100-push-ups-a-day/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1" grpId="5"/>
      <p:bldP build="whole" bldLvl="1" animBg="1" rev="0" advAuto="0" spid="118" grpId="2"/>
      <p:bldP build="whole" bldLvl="1" animBg="1" rev="0" advAuto="0" spid="117" grpId="1"/>
      <p:bldP build="whole" bldLvl="1" animBg="1" rev="0" advAuto="0" spid="120" grpId="4"/>
      <p:bldP build="whole" bldLvl="1" animBg="1" rev="0" advAuto="0" spid="119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75;p15"/>
          <p:cNvSpPr txBox="1"/>
          <p:nvPr>
            <p:ph type="title"/>
          </p:nvPr>
        </p:nvSpPr>
        <p:spPr>
          <a:xfrm>
            <a:off x="311699" y="391349"/>
            <a:ext cx="8520602" cy="626102"/>
          </a:xfrm>
          <a:prstGeom prst="rect">
            <a:avLst/>
          </a:prstGeom>
        </p:spPr>
        <p:txBody>
          <a:bodyPr/>
          <a:lstStyle>
            <a:lvl1pPr defTabSz="804672">
              <a:defRPr sz="2816"/>
            </a:lvl1pPr>
          </a:lstStyle>
          <a:p>
            <a:pPr/>
            <a:r>
              <a:t>Progressions</a:t>
            </a:r>
          </a:p>
        </p:txBody>
      </p:sp>
      <p:sp>
        <p:nvSpPr>
          <p:cNvPr id="124" name="Google Shape;76;p15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</p:spPr>
        <p:txBody>
          <a:bodyPr/>
          <a:lstStyle/>
          <a:p>
            <a:pPr/>
            <a:r>
              <a:t>Wall Push Up</a:t>
            </a:r>
          </a:p>
          <a:p>
            <a:pPr lvl="1" marL="914400" indent="-317500">
              <a:buSzPts val="1400"/>
              <a:defRPr sz="1400"/>
            </a:pPr>
            <a:r>
              <a:t>Place both hands shoulder width apart on wall.</a:t>
            </a:r>
          </a:p>
          <a:p>
            <a:pPr lvl="1" marL="914400" indent="-317500">
              <a:buSzPts val="1400"/>
              <a:defRPr sz="1400"/>
            </a:pPr>
            <a:r>
              <a:t>Stand on a slight incline and keep spine in aligned, neutral position.</a:t>
            </a:r>
          </a:p>
          <a:p>
            <a:pPr lvl="1" marL="914400" indent="-317500">
              <a:buSzPts val="1400"/>
              <a:defRPr sz="1400"/>
            </a:pPr>
            <a:r>
              <a:t>Descend by bending the elbows at the side of the body</a:t>
            </a:r>
          </a:p>
          <a:p>
            <a:pPr lvl="1" marL="914400" indent="-317500">
              <a:buSzPts val="1400"/>
              <a:defRPr sz="1400"/>
            </a:pPr>
            <a:r>
              <a:t>Return to starting position by pushing yourself away from the wall</a:t>
            </a:r>
          </a:p>
        </p:txBody>
      </p:sp>
      <p:pic>
        <p:nvPicPr>
          <p:cNvPr id="125" name="Google Shape;77;p15" descr="Google Shape;77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48762" y="2660575"/>
            <a:ext cx="2333626" cy="1962151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Google Shape;78;p15"/>
          <p:cNvSpPr txBox="1"/>
          <p:nvPr/>
        </p:nvSpPr>
        <p:spPr>
          <a:xfrm>
            <a:off x="6282387" y="2660574"/>
            <a:ext cx="2377801" cy="940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rPr>
              <a:t>https://www.northwestpharmacy.com/healthperch/hit-wall-fitness-routine-take-workout-wall/hit-wall-fitness-routine-001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1"/>
      <p:bldP build="whole" bldLvl="1" animBg="1" rev="0" advAuto="0" spid="125" grpId="2"/>
      <p:bldP build="whole" bldLvl="1" animBg="1" rev="0" advAuto="0" spid="126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83;p16"/>
          <p:cNvSpPr txBox="1"/>
          <p:nvPr>
            <p:ph type="title"/>
          </p:nvPr>
        </p:nvSpPr>
        <p:spPr>
          <a:xfrm>
            <a:off x="311699" y="391349"/>
            <a:ext cx="8520602" cy="626102"/>
          </a:xfrm>
          <a:prstGeom prst="rect">
            <a:avLst/>
          </a:prstGeom>
        </p:spPr>
        <p:txBody>
          <a:bodyPr/>
          <a:lstStyle>
            <a:lvl1pPr defTabSz="804672">
              <a:defRPr sz="2816"/>
            </a:lvl1pPr>
          </a:lstStyle>
          <a:p>
            <a:pPr/>
            <a:r>
              <a:t>Progressions</a:t>
            </a:r>
          </a:p>
        </p:txBody>
      </p:sp>
      <p:sp>
        <p:nvSpPr>
          <p:cNvPr id="129" name="Google Shape;84;p16"/>
          <p:cNvSpPr txBox="1"/>
          <p:nvPr>
            <p:ph type="body" idx="1"/>
          </p:nvPr>
        </p:nvSpPr>
        <p:spPr>
          <a:xfrm>
            <a:off x="311699" y="1140349"/>
            <a:ext cx="8520602" cy="3416401"/>
          </a:xfrm>
          <a:prstGeom prst="rect">
            <a:avLst/>
          </a:prstGeom>
        </p:spPr>
        <p:txBody>
          <a:bodyPr/>
          <a:lstStyle/>
          <a:p>
            <a:pPr/>
            <a:r>
              <a:t>Incline Push Up</a:t>
            </a:r>
          </a:p>
          <a:p>
            <a:pPr lvl="1" marL="914400" indent="-317500">
              <a:buSzPts val="1400"/>
              <a:defRPr sz="1400"/>
            </a:pPr>
            <a:r>
              <a:t>Use a barbell &amp; squat rack, a box, or a bench</a:t>
            </a:r>
          </a:p>
          <a:p>
            <a:pPr lvl="1" marL="914400" indent="-317500">
              <a:buSzPts val="1400"/>
              <a:defRPr sz="1400"/>
            </a:pPr>
            <a:r>
              <a:t>Use same form as the wall push up</a:t>
            </a:r>
          </a:p>
          <a:p>
            <a:pPr lvl="1" marL="914400" indent="-317500">
              <a:buSzPts val="1400"/>
              <a:defRPr sz="1400"/>
            </a:pPr>
            <a:r>
              <a:t>Continue to lower the barbell, box, or bench before progressing on</a:t>
            </a:r>
          </a:p>
        </p:txBody>
      </p:sp>
      <p:pic>
        <p:nvPicPr>
          <p:cNvPr id="130" name="Google Shape;85;p16" descr="Google Shape;85;p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18260" y="2571750"/>
            <a:ext cx="2541841" cy="2420976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Google Shape;86;p16"/>
          <p:cNvSpPr txBox="1"/>
          <p:nvPr/>
        </p:nvSpPr>
        <p:spPr>
          <a:xfrm>
            <a:off x="3458300" y="4325599"/>
            <a:ext cx="2668801" cy="483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rPr>
              <a:t>https://www.womenshealthmag.com/fitness/a20698060/incline-pushup-0/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9" grpId="1"/>
      <p:bldP build="whole" bldLvl="1" animBg="1" rev="0" advAuto="0" spid="130" grpId="2"/>
      <p:bldP build="whole" bldLvl="1" animBg="1" rev="0" advAuto="0" spid="131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91;p17"/>
          <p:cNvSpPr txBox="1"/>
          <p:nvPr>
            <p:ph type="title"/>
          </p:nvPr>
        </p:nvSpPr>
        <p:spPr>
          <a:xfrm>
            <a:off x="311699" y="391349"/>
            <a:ext cx="8520602" cy="626102"/>
          </a:xfrm>
          <a:prstGeom prst="rect">
            <a:avLst/>
          </a:prstGeom>
        </p:spPr>
        <p:txBody>
          <a:bodyPr/>
          <a:lstStyle>
            <a:lvl1pPr defTabSz="804672">
              <a:defRPr sz="2816"/>
            </a:lvl1pPr>
          </a:lstStyle>
          <a:p>
            <a:pPr/>
            <a:r>
              <a:t>Progressions</a:t>
            </a:r>
          </a:p>
        </p:txBody>
      </p:sp>
      <p:sp>
        <p:nvSpPr>
          <p:cNvPr id="134" name="Google Shape;92;p17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</p:spPr>
        <p:txBody>
          <a:bodyPr/>
          <a:lstStyle/>
          <a:p>
            <a:pPr/>
            <a:r>
              <a:t>Kneeling Push Up</a:t>
            </a:r>
          </a:p>
          <a:p>
            <a:pPr lvl="1" marL="914400" indent="-317500">
              <a:buSzPts val="1400"/>
              <a:defRPr sz="1400"/>
            </a:pPr>
            <a:r>
              <a:t>Start on the floor with hands shoulder width apart</a:t>
            </a:r>
          </a:p>
          <a:p>
            <a:pPr lvl="1" marL="914400" indent="-317500">
              <a:buSzPts val="1400"/>
              <a:defRPr sz="1400"/>
            </a:pPr>
            <a:r>
              <a:t>Keep knees on the ground and bent at 90 degrees</a:t>
            </a:r>
          </a:p>
          <a:p>
            <a:pPr lvl="1" marL="914400" indent="-317500">
              <a:buSzPts val="1400"/>
              <a:defRPr sz="1400"/>
            </a:pPr>
            <a:r>
              <a:t>Keep spine straight in neutral position</a:t>
            </a:r>
          </a:p>
          <a:p>
            <a:pPr lvl="1" marL="914400" indent="-317500">
              <a:buSzPts val="1400"/>
              <a:defRPr sz="1400"/>
            </a:pPr>
            <a:r>
              <a:t>Descend and ascend same as wall and incline push up</a:t>
            </a:r>
          </a:p>
        </p:txBody>
      </p:sp>
      <p:pic>
        <p:nvPicPr>
          <p:cNvPr id="135" name="Google Shape;93;p17" descr="Google Shape;93;p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80000" y="351774"/>
            <a:ext cx="2373026" cy="2608175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Google Shape;94;p17"/>
          <p:cNvSpPr txBox="1"/>
          <p:nvPr/>
        </p:nvSpPr>
        <p:spPr>
          <a:xfrm>
            <a:off x="6556563" y="2959949"/>
            <a:ext cx="2019901" cy="78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rPr>
              <a:t>https://www.popsugar.com/fitness/photo-gallery/39361000/image/39361039/Knee-Push-Ups</a:t>
            </a:r>
          </a:p>
        </p:txBody>
      </p:sp>
      <p:pic>
        <p:nvPicPr>
          <p:cNvPr id="137" name="Google Shape;95;p17" descr="Google Shape;95;p1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82954" y="2777053"/>
            <a:ext cx="3229125" cy="1735652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Google Shape;96;p17"/>
          <p:cNvSpPr txBox="1"/>
          <p:nvPr/>
        </p:nvSpPr>
        <p:spPr>
          <a:xfrm>
            <a:off x="2393400" y="4568875"/>
            <a:ext cx="2232001" cy="483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5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5" invalidUrl="" action="" tgtFrame="" tooltip="" history="1" highlightClick="0" endSnd="0"/>
              </a:rPr>
              <a:t>https://www.azumio.com/blog/fitness/improve-your-push-ups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4" grpId="1"/>
      <p:bldP build="whole" bldLvl="1" animBg="1" rev="0" advAuto="0" spid="136" grpId="3"/>
      <p:bldP build="whole" bldLvl="1" animBg="1" rev="0" advAuto="0" spid="138" grpId="5"/>
      <p:bldP build="whole" bldLvl="1" animBg="1" rev="0" advAuto="0" spid="135" grpId="2"/>
      <p:bldP build="whole" bldLvl="1" animBg="1" rev="0" advAuto="0" spid="137" grpId="4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01;p18"/>
          <p:cNvSpPr txBox="1"/>
          <p:nvPr>
            <p:ph type="title"/>
          </p:nvPr>
        </p:nvSpPr>
        <p:spPr>
          <a:xfrm>
            <a:off x="311699" y="391349"/>
            <a:ext cx="8520602" cy="626102"/>
          </a:xfrm>
          <a:prstGeom prst="rect">
            <a:avLst/>
          </a:prstGeom>
        </p:spPr>
        <p:txBody>
          <a:bodyPr/>
          <a:lstStyle>
            <a:lvl1pPr defTabSz="804672">
              <a:defRPr sz="2816"/>
            </a:lvl1pPr>
          </a:lstStyle>
          <a:p>
            <a:pPr/>
            <a:r>
              <a:t>Progressions</a:t>
            </a:r>
          </a:p>
        </p:txBody>
      </p:sp>
      <p:sp>
        <p:nvSpPr>
          <p:cNvPr id="141" name="Google Shape;102;p18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</p:spPr>
        <p:txBody>
          <a:bodyPr/>
          <a:lstStyle/>
          <a:p>
            <a:pPr/>
            <a:r>
              <a:t>Full Push Up</a:t>
            </a:r>
          </a:p>
          <a:p>
            <a:pPr lvl="1" marL="914400" indent="-317500">
              <a:buSzPts val="1400"/>
              <a:defRPr sz="1400"/>
            </a:pPr>
            <a:r>
              <a:t>Start in high plank position</a:t>
            </a:r>
          </a:p>
          <a:p>
            <a:pPr lvl="2" marL="1371600" indent="-317500">
              <a:buSzPts val="1400"/>
              <a:defRPr sz="1400"/>
            </a:pPr>
            <a:r>
              <a:t>Hands shoulder width apart, neutral spine</a:t>
            </a:r>
          </a:p>
          <a:p>
            <a:pPr lvl="1" marL="914400" indent="-317500">
              <a:buSzPts val="1400"/>
              <a:defRPr sz="1400"/>
            </a:pPr>
            <a:r>
              <a:t>Lower  body by bending the elbows at your side.</a:t>
            </a:r>
          </a:p>
          <a:p>
            <a:pPr lvl="2" marL="1371600" indent="-317500">
              <a:buSzPts val="1400"/>
              <a:defRPr sz="1400"/>
            </a:pPr>
            <a:r>
              <a:t>Your whole body should be lowered while keeping spine neutral.</a:t>
            </a:r>
          </a:p>
          <a:p>
            <a:pPr lvl="1" marL="914400" indent="-317500">
              <a:buSzPts val="1400"/>
              <a:defRPr sz="1400"/>
            </a:pPr>
            <a:r>
              <a:t>Stop once your chest is a few inches above the ground</a:t>
            </a:r>
          </a:p>
          <a:p>
            <a:pPr lvl="2" marL="1371600" indent="-317500">
              <a:buSzPts val="1400"/>
              <a:defRPr sz="1400"/>
            </a:pPr>
            <a:r>
              <a:t>Elbows should be bent at 90 degrees at this point</a:t>
            </a:r>
          </a:p>
          <a:p>
            <a:pPr lvl="1" marL="914400" indent="-317500">
              <a:buSzPts val="1400"/>
              <a:defRPr sz="1400"/>
            </a:pPr>
            <a:r>
              <a:t>Push self up, away from the ground to start position </a:t>
            </a:r>
          </a:p>
        </p:txBody>
      </p:sp>
      <p:pic>
        <p:nvPicPr>
          <p:cNvPr id="142" name="Google Shape;103;p18" descr="Google Shape;103;p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09099" y="3223298"/>
            <a:ext cx="3134902" cy="1758077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Google Shape;104;p18"/>
          <p:cNvSpPr txBox="1"/>
          <p:nvPr/>
        </p:nvSpPr>
        <p:spPr>
          <a:xfrm>
            <a:off x="4318549" y="4629549"/>
            <a:ext cx="2047501" cy="330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rPr>
              <a:t>https://gmb.io/push-up/</a:t>
            </a:r>
          </a:p>
        </p:txBody>
      </p:sp>
      <p:pic>
        <p:nvPicPr>
          <p:cNvPr id="144" name="Google Shape;105;p18" descr="Google Shape;105;p1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38762" y="121318"/>
            <a:ext cx="2845426" cy="2018152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Google Shape;106;p18"/>
          <p:cNvSpPr txBox="1"/>
          <p:nvPr/>
        </p:nvSpPr>
        <p:spPr>
          <a:xfrm>
            <a:off x="7023799" y="2139475"/>
            <a:ext cx="1965301" cy="483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5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5" invalidUrl="" action="" tgtFrame="" tooltip="" history="1" highlightClick="0" endSnd="0"/>
              </a:rPr>
              <a:t>https://www.stack.com/a/pyramid-push-ups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1" grpId="1"/>
      <p:bldP build="whole" bldLvl="1" animBg="1" rev="0" advAuto="0" spid="142" grpId="4"/>
      <p:bldP build="whole" bldLvl="1" animBg="1" rev="0" advAuto="0" spid="145" grpId="3"/>
      <p:bldP build="whole" bldLvl="1" animBg="1" rev="0" advAuto="0" spid="144" grpId="2"/>
      <p:bldP build="whole" bldLvl="1" animBg="1" rev="0" advAuto="0" spid="143" grpId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11;p19"/>
          <p:cNvSpPr txBox="1"/>
          <p:nvPr>
            <p:ph type="title"/>
          </p:nvPr>
        </p:nvSpPr>
        <p:spPr>
          <a:xfrm>
            <a:off x="311699" y="391349"/>
            <a:ext cx="8520602" cy="626102"/>
          </a:xfrm>
          <a:prstGeom prst="rect">
            <a:avLst/>
          </a:prstGeom>
        </p:spPr>
        <p:txBody>
          <a:bodyPr/>
          <a:lstStyle>
            <a:lvl1pPr defTabSz="804672">
              <a:defRPr sz="2816"/>
            </a:lvl1pPr>
          </a:lstStyle>
          <a:p>
            <a:pPr/>
            <a:r>
              <a:t>Muscles to Engage</a:t>
            </a:r>
          </a:p>
        </p:txBody>
      </p:sp>
      <p:sp>
        <p:nvSpPr>
          <p:cNvPr id="148" name="Google Shape;112;p19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</p:spPr>
        <p:txBody>
          <a:bodyPr/>
          <a:lstStyle/>
          <a:p>
            <a:pPr/>
            <a:r>
              <a:t>Muscles used in push up</a:t>
            </a:r>
          </a:p>
          <a:p>
            <a:pPr lvl="1" marL="914400" indent="-317500">
              <a:buSzPts val="1400"/>
              <a:defRPr sz="1400"/>
            </a:pPr>
            <a:r>
              <a:t>Pectorals</a:t>
            </a:r>
          </a:p>
          <a:p>
            <a:pPr lvl="1" marL="914400" indent="-317500">
              <a:buSzPts val="1400"/>
              <a:defRPr sz="1400"/>
            </a:pPr>
            <a:r>
              <a:t>Triceps</a:t>
            </a:r>
          </a:p>
          <a:p>
            <a:pPr lvl="1" marL="914400" indent="-317500">
              <a:buSzPts val="1400"/>
              <a:defRPr sz="1400"/>
            </a:pPr>
            <a:r>
              <a:t>Anterior Deltoids</a:t>
            </a:r>
          </a:p>
          <a:p>
            <a:pPr lvl="1" marL="914400" indent="-317500">
              <a:buSzPts val="1400"/>
              <a:defRPr sz="1400"/>
            </a:pPr>
            <a:r>
              <a:t>Abdominal Muscles</a:t>
            </a:r>
          </a:p>
        </p:txBody>
      </p:sp>
      <p:pic>
        <p:nvPicPr>
          <p:cNvPr id="149" name="Google Shape;113;p19" descr="Google Shape;113;p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13022" y="882697"/>
            <a:ext cx="4043202" cy="3226201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Google Shape;114;p19"/>
          <p:cNvSpPr txBox="1"/>
          <p:nvPr/>
        </p:nvSpPr>
        <p:spPr>
          <a:xfrm>
            <a:off x="5337600" y="4108899"/>
            <a:ext cx="3713101" cy="330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rPr>
              <a:t>https://www.quora.com/What-muscles-do-push-ups-work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9" grpId="2"/>
      <p:bldP build="whole" bldLvl="1" animBg="1" rev="0" advAuto="0" spid="148" grpId="1"/>
      <p:bldP build="whole" bldLvl="1" animBg="1" rev="0" advAuto="0" spid="150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19;p20"/>
          <p:cNvSpPr txBox="1"/>
          <p:nvPr>
            <p:ph type="title"/>
          </p:nvPr>
        </p:nvSpPr>
        <p:spPr>
          <a:xfrm>
            <a:off x="311699" y="391349"/>
            <a:ext cx="8520602" cy="626102"/>
          </a:xfrm>
          <a:prstGeom prst="rect">
            <a:avLst/>
          </a:prstGeom>
        </p:spPr>
        <p:txBody>
          <a:bodyPr/>
          <a:lstStyle>
            <a:lvl1pPr defTabSz="804672">
              <a:defRPr sz="2816"/>
            </a:lvl1pPr>
          </a:lstStyle>
          <a:p>
            <a:pPr/>
            <a:r>
              <a:t>Benefits to Push Ups</a:t>
            </a:r>
          </a:p>
        </p:txBody>
      </p:sp>
      <p:sp>
        <p:nvSpPr>
          <p:cNvPr id="153" name="Google Shape;120;p20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</p:spPr>
        <p:txBody>
          <a:bodyPr/>
          <a:lstStyle/>
          <a:p>
            <a:pPr/>
            <a:r>
              <a:t>Increase overall strength</a:t>
            </a:r>
          </a:p>
          <a:p>
            <a:pPr/>
            <a:r>
              <a:t>Improve functional strength</a:t>
            </a:r>
          </a:p>
          <a:p>
            <a:pPr/>
            <a:r>
              <a:t>Improve shoulder health</a:t>
            </a:r>
          </a:p>
          <a:p>
            <a:pPr/>
            <a:r>
              <a:t>Upper body muscle definition </a:t>
            </a:r>
          </a:p>
          <a:p>
            <a:pPr/>
            <a:r>
              <a:t>No weights needed</a:t>
            </a:r>
          </a:p>
        </p:txBody>
      </p:sp>
      <p:pic>
        <p:nvPicPr>
          <p:cNvPr id="154" name="Google Shape;121;p20" descr="Google Shape;121;p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93749" y="1988446"/>
            <a:ext cx="3823101" cy="2867326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Google Shape;122;p20"/>
          <p:cNvSpPr txBox="1"/>
          <p:nvPr/>
        </p:nvSpPr>
        <p:spPr>
          <a:xfrm>
            <a:off x="3371000" y="4045199"/>
            <a:ext cx="1674600" cy="1092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rPr>
              <a:t>https://www.istockphoto.com/illustrations/push-ups?sort=mostpopular&amp;mediatype=illustration&amp;phrase=push%20ups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4" grpId="2"/>
      <p:bldP build="whole" bldLvl="1" animBg="1" rev="0" advAuto="0" spid="155" grpId="3"/>
      <p:bldP build="whole" bldLvl="1" animBg="1" rev="0" advAuto="0" spid="15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27;p21"/>
          <p:cNvSpPr txBox="1"/>
          <p:nvPr>
            <p:ph type="title"/>
          </p:nvPr>
        </p:nvSpPr>
        <p:spPr>
          <a:xfrm>
            <a:off x="311699" y="391349"/>
            <a:ext cx="8520602" cy="626102"/>
          </a:xfrm>
          <a:prstGeom prst="rect">
            <a:avLst/>
          </a:prstGeom>
        </p:spPr>
        <p:txBody>
          <a:bodyPr/>
          <a:lstStyle>
            <a:lvl1pPr defTabSz="804672">
              <a:defRPr sz="2816"/>
            </a:lvl1pPr>
          </a:lstStyle>
          <a:p>
            <a:pPr/>
            <a:r>
              <a:t>Common Mistakes During Push Ups</a:t>
            </a:r>
          </a:p>
        </p:txBody>
      </p:sp>
      <p:sp>
        <p:nvSpPr>
          <p:cNvPr id="158" name="Google Shape;128;p21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</p:spPr>
        <p:txBody>
          <a:bodyPr/>
          <a:lstStyle/>
          <a:p>
            <a:pPr/>
            <a:r>
              <a:t>Elbows flared too far out</a:t>
            </a:r>
          </a:p>
          <a:p>
            <a:pPr/>
            <a:r>
              <a:t>Hips Up</a:t>
            </a:r>
          </a:p>
          <a:p>
            <a:pPr/>
            <a:r>
              <a:t>Core unengaged, hips sink</a:t>
            </a:r>
          </a:p>
          <a:p>
            <a:pPr/>
            <a:r>
              <a:t>Not going far down enough</a:t>
            </a:r>
          </a:p>
        </p:txBody>
      </p:sp>
      <p:pic>
        <p:nvPicPr>
          <p:cNvPr id="159" name="Google Shape;129;p21" descr="Google Shape;129;p2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4400" y="1017443"/>
            <a:ext cx="2814026" cy="158340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Google Shape;130;p21"/>
          <p:cNvSpPr txBox="1"/>
          <p:nvPr/>
        </p:nvSpPr>
        <p:spPr>
          <a:xfrm>
            <a:off x="6578899" y="2588874"/>
            <a:ext cx="2098801" cy="635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rPr>
              <a:t>https://www.builtlean.com/2016/12/15/push-ups-instruction/</a:t>
            </a:r>
          </a:p>
        </p:txBody>
      </p:sp>
      <p:sp>
        <p:nvSpPr>
          <p:cNvPr id="161" name="Google Shape;131;p21"/>
          <p:cNvSpPr txBox="1"/>
          <p:nvPr/>
        </p:nvSpPr>
        <p:spPr>
          <a:xfrm>
            <a:off x="4338799" y="1446274"/>
            <a:ext cx="1755601" cy="39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Elbows flared out</a:t>
            </a:r>
          </a:p>
        </p:txBody>
      </p:sp>
      <p:pic>
        <p:nvPicPr>
          <p:cNvPr id="162" name="Google Shape;132;p21" descr="Google Shape;132;p2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8225" y="2908275"/>
            <a:ext cx="3532355" cy="1986951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Google Shape;133;p21"/>
          <p:cNvSpPr txBox="1"/>
          <p:nvPr/>
        </p:nvSpPr>
        <p:spPr>
          <a:xfrm>
            <a:off x="3734699" y="4327924"/>
            <a:ext cx="1674600" cy="940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5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5" invalidUrl="" action="" tgtFrame="" tooltip="" history="1" highlightClick="0" endSnd="0"/>
              </a:rPr>
              <a:t>http://www.ashishhgupta.com/2016/09/19/pump-your-push-ups-fixing-3-common-mistakes/</a:t>
            </a:r>
          </a:p>
        </p:txBody>
      </p:sp>
      <p:sp>
        <p:nvSpPr>
          <p:cNvPr id="164" name="Google Shape;134;p21"/>
          <p:cNvSpPr txBox="1"/>
          <p:nvPr/>
        </p:nvSpPr>
        <p:spPr>
          <a:xfrm>
            <a:off x="3860350" y="3132475"/>
            <a:ext cx="1946401" cy="39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Hips up/hips sinking</a:t>
            </a:r>
          </a:p>
        </p:txBody>
      </p:sp>
      <p:sp>
        <p:nvSpPr>
          <p:cNvPr id="165" name="Google Shape;135;p21"/>
          <p:cNvSpPr/>
          <p:nvPr/>
        </p:nvSpPr>
        <p:spPr>
          <a:xfrm>
            <a:off x="5216600" y="1870474"/>
            <a:ext cx="764101" cy="228301"/>
          </a:xfrm>
          <a:prstGeom prst="line">
            <a:avLst/>
          </a:prstGeom>
          <a:ln>
            <a:solidFill>
              <a:srgbClr val="5E696C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6" name="Google Shape;136;p21"/>
          <p:cNvSpPr/>
          <p:nvPr/>
        </p:nvSpPr>
        <p:spPr>
          <a:xfrm flipH="1">
            <a:off x="3849549" y="3676074"/>
            <a:ext cx="984001" cy="434401"/>
          </a:xfrm>
          <a:prstGeom prst="line">
            <a:avLst/>
          </a:prstGeom>
          <a:ln>
            <a:solidFill>
              <a:srgbClr val="5E696C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5" grpId="4"/>
      <p:bldP build="whole" bldLvl="1" animBg="1" rev="0" advAuto="0" spid="161" grpId="3"/>
      <p:bldP build="whole" bldLvl="1" animBg="1" rev="0" advAuto="0" spid="159" grpId="2"/>
      <p:bldP build="whole" bldLvl="1" animBg="1" rev="0" advAuto="0" spid="164" grpId="7"/>
      <p:bldP build="whole" bldLvl="1" animBg="1" rev="0" advAuto="0" spid="162" grpId="6"/>
      <p:bldP build="whole" bldLvl="1" animBg="1" rev="0" advAuto="0" spid="163" grpId="9"/>
      <p:bldP build="whole" bldLvl="1" animBg="1" rev="0" advAuto="0" spid="160" grpId="5"/>
      <p:bldP build="whole" bldLvl="1" animBg="1" rev="0" advAuto="0" spid="166" grpId="8"/>
      <p:bldP build="whole" bldLvl="1" animBg="1" rev="0" advAuto="0" spid="15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41;p22"/>
          <p:cNvSpPr txBox="1"/>
          <p:nvPr>
            <p:ph type="title"/>
          </p:nvPr>
        </p:nvSpPr>
        <p:spPr>
          <a:xfrm>
            <a:off x="311699" y="391349"/>
            <a:ext cx="8520602" cy="626102"/>
          </a:xfrm>
          <a:prstGeom prst="rect">
            <a:avLst/>
          </a:prstGeom>
        </p:spPr>
        <p:txBody>
          <a:bodyPr/>
          <a:lstStyle>
            <a:lvl1pPr defTabSz="804672">
              <a:defRPr sz="2816"/>
            </a:lvl1pPr>
          </a:lstStyle>
          <a:p>
            <a:pPr/>
            <a:r>
              <a:t>Different Variations</a:t>
            </a:r>
          </a:p>
        </p:txBody>
      </p:sp>
      <p:sp>
        <p:nvSpPr>
          <p:cNvPr id="169" name="Google Shape;142;p22"/>
          <p:cNvSpPr txBox="1"/>
          <p:nvPr>
            <p:ph type="body" idx="1"/>
          </p:nvPr>
        </p:nvSpPr>
        <p:spPr>
          <a:xfrm>
            <a:off x="311699" y="1163350"/>
            <a:ext cx="8520602" cy="3416401"/>
          </a:xfrm>
          <a:prstGeom prst="rect">
            <a:avLst/>
          </a:prstGeom>
        </p:spPr>
        <p:txBody>
          <a:bodyPr/>
          <a:lstStyle/>
          <a:p>
            <a:pPr/>
            <a:r>
              <a:t>Decline Push Up</a:t>
            </a:r>
          </a:p>
          <a:p>
            <a:pPr lvl="1" marL="914400" indent="-317500">
              <a:buSzPts val="1400"/>
              <a:defRPr sz="1400"/>
            </a:pPr>
            <a:r>
              <a:t>Feet are up on a bench/box</a:t>
            </a:r>
          </a:p>
          <a:p>
            <a:pPr/>
            <a:r>
              <a:t>TRX Push Up</a:t>
            </a:r>
          </a:p>
          <a:p>
            <a:pPr lvl="1" marL="914400" indent="-317500">
              <a:buSzPts val="1400"/>
              <a:defRPr sz="1400"/>
            </a:pPr>
            <a:r>
              <a:t>Suspension Push Up</a:t>
            </a:r>
          </a:p>
          <a:p>
            <a:pPr/>
            <a:r>
              <a:t>Single Arm Push Up</a:t>
            </a:r>
          </a:p>
          <a:p>
            <a:pPr lvl="1" marL="914400" indent="-317500">
              <a:buSzPts val="1400"/>
              <a:defRPr sz="1400"/>
            </a:pPr>
            <a:r>
              <a:t>Push Up with one arm</a:t>
            </a:r>
          </a:p>
        </p:txBody>
      </p:sp>
      <p:pic>
        <p:nvPicPr>
          <p:cNvPr id="170" name="Google Shape;143;p22" descr="Google Shape;143;p2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53650" y="890350"/>
            <a:ext cx="4650300" cy="1534601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Google Shape;144;p22"/>
          <p:cNvSpPr txBox="1"/>
          <p:nvPr/>
        </p:nvSpPr>
        <p:spPr>
          <a:xfrm>
            <a:off x="6280749" y="2479325"/>
            <a:ext cx="2623201" cy="635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3" invalidUrl="" action="" tgtFrame="" tooltip="" history="1" highlightClick="0" endSnd="0"/>
              </a:rPr>
              <a:t>https://www.madbarz.com/blog/134-incline-vs-decline-push-ups-whats-the-differe</a:t>
            </a:r>
          </a:p>
        </p:txBody>
      </p:sp>
      <p:sp>
        <p:nvSpPr>
          <p:cNvPr id="172" name="Google Shape;145;p22"/>
          <p:cNvSpPr txBox="1"/>
          <p:nvPr/>
        </p:nvSpPr>
        <p:spPr>
          <a:xfrm>
            <a:off x="4382299" y="2588049"/>
            <a:ext cx="1827000" cy="39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Decline Push Up</a:t>
            </a:r>
          </a:p>
        </p:txBody>
      </p:sp>
      <p:pic>
        <p:nvPicPr>
          <p:cNvPr id="173" name="Google Shape;146;p22" descr="Google Shape;146;p2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76494" y="3088350"/>
            <a:ext cx="2827457" cy="1882026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Google Shape;147;p22"/>
          <p:cNvSpPr txBox="1"/>
          <p:nvPr/>
        </p:nvSpPr>
        <p:spPr>
          <a:xfrm>
            <a:off x="4328000" y="4295325"/>
            <a:ext cx="1935601" cy="787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5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5" invalidUrl="" action="" tgtFrame="" tooltip="" history="1" highlightClick="0" endSnd="0"/>
              </a:rPr>
              <a:t>https://www.livestrong.com/slideshow/1011315-8-bodysculpting-trx-exercises-tone-inch/</a:t>
            </a:r>
          </a:p>
        </p:txBody>
      </p:sp>
      <p:sp>
        <p:nvSpPr>
          <p:cNvPr id="175" name="Google Shape;148;p22"/>
          <p:cNvSpPr txBox="1"/>
          <p:nvPr/>
        </p:nvSpPr>
        <p:spPr>
          <a:xfrm>
            <a:off x="4576424" y="3583899"/>
            <a:ext cx="1761601" cy="39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TRX Push Up</a:t>
            </a:r>
          </a:p>
        </p:txBody>
      </p:sp>
      <p:pic>
        <p:nvPicPr>
          <p:cNvPr id="176" name="Google Shape;149;p22" descr="Google Shape;149;p2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0" y="3065500"/>
            <a:ext cx="2341377" cy="1927726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Google Shape;150;p22"/>
          <p:cNvSpPr txBox="1"/>
          <p:nvPr/>
        </p:nvSpPr>
        <p:spPr>
          <a:xfrm>
            <a:off x="2341374" y="4410350"/>
            <a:ext cx="1663801" cy="787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7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chemeClr val="accent5"/>
                  </a:solidFill>
                </a:uFill>
                <a:hlinkClick r:id="rId7" invalidUrl="" action="" tgtFrame="" tooltip="" history="1" highlightClick="0" endSnd="0"/>
              </a:rPr>
              <a:t>http://storminintofitness.com/5-genius-push-up-improvements/</a:t>
            </a:r>
          </a:p>
        </p:txBody>
      </p:sp>
      <p:sp>
        <p:nvSpPr>
          <p:cNvPr id="178" name="Google Shape;151;p22"/>
          <p:cNvSpPr txBox="1"/>
          <p:nvPr/>
        </p:nvSpPr>
        <p:spPr>
          <a:xfrm>
            <a:off x="2403200" y="3322925"/>
            <a:ext cx="2111401" cy="39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Single Arm Push Up</a:t>
            </a:r>
          </a:p>
        </p:txBody>
      </p:sp>
      <p:sp>
        <p:nvSpPr>
          <p:cNvPr id="179" name="Google Shape;152;p22"/>
          <p:cNvSpPr/>
          <p:nvPr/>
        </p:nvSpPr>
        <p:spPr>
          <a:xfrm flipV="1">
            <a:off x="4828149" y="2468499"/>
            <a:ext cx="76201" cy="228301"/>
          </a:xfrm>
          <a:prstGeom prst="line">
            <a:avLst/>
          </a:prstGeom>
          <a:ln>
            <a:solidFill>
              <a:srgbClr val="5E696C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0" name="Google Shape;153;p22"/>
          <p:cNvSpPr/>
          <p:nvPr/>
        </p:nvSpPr>
        <p:spPr>
          <a:xfrm>
            <a:off x="5241375" y="4088700"/>
            <a:ext cx="1087501" cy="163201"/>
          </a:xfrm>
          <a:prstGeom prst="line">
            <a:avLst/>
          </a:prstGeom>
          <a:ln>
            <a:solidFill>
              <a:srgbClr val="5E696C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2" name="Google Shape;154;p22"/>
          <p:cNvSpPr/>
          <p:nvPr/>
        </p:nvSpPr>
        <p:spPr>
          <a:xfrm>
            <a:off x="2341376" y="3721675"/>
            <a:ext cx="217809" cy="48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>
            <a:solidFill>
              <a:srgbClr val="5E696C"/>
            </a:solidFill>
            <a:tailEnd type="triangle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sh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2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7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2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7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clickEffect" presetID="9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2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ntr" nodeType="clickEffect" presetID="9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2" grpId="3"/>
      <p:bldP build="whole" bldLvl="1" animBg="1" rev="0" advAuto="0" spid="169" grpId="1"/>
      <p:bldP build="whole" bldLvl="1" animBg="1" rev="0" advAuto="0" spid="174" grpId="9"/>
      <p:bldP build="whole" bldLvl="1" animBg="1" rev="0" advAuto="0" spid="175" grpId="7"/>
      <p:bldP build="whole" bldLvl="1" animBg="1" rev="0" advAuto="0" spid="176" grpId="10"/>
      <p:bldP build="whole" bldLvl="1" animBg="1" rev="0" advAuto="0" spid="178" grpId="11"/>
      <p:bldP build="whole" bldLvl="1" animBg="1" rev="0" advAuto="0" spid="179" grpId="4"/>
      <p:bldP build="whole" bldLvl="1" animBg="1" rev="0" advAuto="0" spid="182" grpId="12"/>
      <p:bldP build="whole" bldLvl="1" animBg="1" rev="0" advAuto="0" spid="180" grpId="8"/>
      <p:bldP build="whole" bldLvl="1" animBg="1" rev="0" advAuto="0" spid="171" grpId="5"/>
      <p:bldP build="whole" bldLvl="1" animBg="1" rev="0" advAuto="0" spid="177" grpId="13"/>
      <p:bldP build="whole" bldLvl="1" animBg="1" rev="0" advAuto="0" spid="173" grpId="6"/>
      <p:bldP build="whole" bldLvl="1" animBg="1" rev="0" advAuto="0" spid="170" grpId="2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55E61"/>
      </a:lt1>
      <a:dk2>
        <a:srgbClr val="A7A7A7"/>
      </a:dk2>
      <a:lt2>
        <a:srgbClr val="535353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0000FF"/>
      </a:hlink>
      <a:folHlink>
        <a:srgbClr val="FF00FF"/>
      </a:folHlink>
    </a:clrScheme>
    <a:fontScheme name="Coral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Cor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F55E61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F55E61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0000FF"/>
      </a:hlink>
      <a:folHlink>
        <a:srgbClr val="FF00FF"/>
      </a:folHlink>
    </a:clrScheme>
    <a:fontScheme name="Coral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Cor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F55E61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F55E61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